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</p:sldIdLst>
  <p:sldSz cx="9144000" cy="5143500"/>
  <p:notesSz cx="6858000" cy="9144000"/>
  <p:defaultTextStyle>
    <a:defPPr>
      <a:defRPr lang="ru-RU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rya Krupenko" initials="D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0"/>
    <p:restoredTop sz="94660"/>
  </p:normalViewPr>
  <p:slideViewPr>
    <p:cSldViewPr showGuides="1">
      <p:cViewPr varScale="1">
        <p:scale>
          <a:sx n="90" d="100"/>
          <a:sy n="90" d="100"/>
        </p:scale>
        <p:origin x="600" y="60"/>
      </p:cViewPr>
      <p:guideLst>
        <p:guide orient="horz" pos="1629"/>
        <p:guide pos="287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Замещающая дата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Замещающий 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Замещающий 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Замещающая дата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Замещающий 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Замещающий 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Замещающая дата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Замещающий 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Замещающий 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Замещающая дата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Замещающий 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Замещающий 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мещающая дата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Замещающий 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Замещающий 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  <a:p>
            <a:pPr lvl="1"/>
            <a:r>
              <a:rPr lang="ru-RU"/>
              <a:t>Второй уровень</a:t>
            </a:r>
            <a:endParaRPr lang="ru-RU"/>
          </a:p>
          <a:p>
            <a:pPr lvl="2"/>
            <a:r>
              <a:rPr lang="ru-RU"/>
              <a:t>Третий уровень</a:t>
            </a:r>
            <a:endParaRPr lang="ru-RU"/>
          </a:p>
          <a:p>
            <a:pPr lvl="3"/>
            <a:r>
              <a:rPr lang="ru-RU"/>
              <a:t>Четвертый уровень</a:t>
            </a:r>
            <a:endParaRPr lang="ru-RU"/>
          </a:p>
          <a:p>
            <a:pPr lvl="4"/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Замещающая дата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Замещающий 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Замещающий 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vert="horz" wrap="square" lIns="91440" tIns="45720" rIns="91440" bIns="45720" numCol="1" rtlCol="0" anchor="t" anchorCtr="0" compatLnSpc="1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ru-RU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  <a:endParaRPr lang="ru-RU"/>
          </a:p>
        </p:txBody>
      </p:sp>
      <p:sp>
        <p:nvSpPr>
          <p:cNvPr id="5" name="Замещающая дата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Замещающий 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Замещающий 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Заголовок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ru-RU" altLang="ru-RU" dirty="0"/>
              <a:t>Образец заголовка</a:t>
            </a:r>
            <a:endParaRPr lang="ru-RU" altLang="ru-RU" dirty="0"/>
          </a:p>
        </p:txBody>
      </p:sp>
      <p:sp>
        <p:nvSpPr>
          <p:cNvPr id="1027" name="Текст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ru-RU" altLang="ru-RU" dirty="0"/>
              <a:t>Образец текста</a:t>
            </a:r>
            <a:endParaRPr lang="ru-RU" altLang="ru-RU" dirty="0"/>
          </a:p>
          <a:p>
            <a:pPr lvl="1"/>
            <a:r>
              <a:rPr lang="ru-RU" altLang="ru-RU" dirty="0"/>
              <a:t>Второй уровень</a:t>
            </a:r>
            <a:endParaRPr lang="ru-RU" altLang="ru-RU" dirty="0"/>
          </a:p>
          <a:p>
            <a:pPr lvl="2"/>
            <a:r>
              <a:rPr lang="ru-RU" altLang="ru-RU" dirty="0"/>
              <a:t>Третий уровень</a:t>
            </a:r>
            <a:endParaRPr lang="ru-RU" altLang="ru-RU" dirty="0"/>
          </a:p>
          <a:p>
            <a:pPr lvl="3"/>
            <a:r>
              <a:rPr lang="ru-RU" altLang="ru-RU" dirty="0"/>
              <a:t>Четвертый уровень</a:t>
            </a:r>
            <a:endParaRPr lang="ru-RU" altLang="ru-RU" dirty="0"/>
          </a:p>
          <a:p>
            <a:pPr lvl="4"/>
            <a:r>
              <a:rPr lang="ru-RU" altLang="ru-RU" dirty="0"/>
              <a:t>Пятый уровень</a:t>
            </a:r>
            <a:endParaRPr lang="ru-RU" alt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8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D687A3E-229A-401D-9BB9-8E41DFA65232}" type="slidenum">
              <a:rPr kumimoji="0" lang="ru-RU" altLang="ru-RU" sz="1200" b="0" i="0" u="none" strike="noStrike" kern="1200" cap="none" spc="0" normalizeH="0" baseline="0" noProof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Arial" panose="020B0604020202020204" pitchFamily="34" charset="0"/>
              </a:rPr>
            </a:fld>
            <a:endParaRPr kumimoji="0" lang="ru-RU" altLang="ru-RU" sz="1200" b="0" i="0" u="none" strike="noStrike" kern="1200" cap="none" spc="0" normalizeH="0" baseline="0" noProof="0">
              <a:ln>
                <a:noFill/>
              </a:ln>
              <a:solidFill>
                <a:srgbClr val="898989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png"/><Relationship Id="rId7" Type="http://schemas.openxmlformats.org/officeDocument/2006/relationships/image" Target="../media/image8.png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12.jpeg"/><Relationship Id="rId10" Type="http://schemas.openxmlformats.org/officeDocument/2006/relationships/image" Target="../media/image11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50" name="TextBox 2"/>
          <p:cNvSpPr txBox="1"/>
          <p:nvPr/>
        </p:nvSpPr>
        <p:spPr>
          <a:xfrm>
            <a:off x="251460" y="2954338"/>
            <a:ext cx="7237413" cy="3683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None/>
            </a:pPr>
            <a:r>
              <a:rPr lang="ru-RU" altLang="en-US" sz="1800" dirty="0">
                <a:ea typeface="Arial" panose="020B0604020202020204" pitchFamily="34" charset="0"/>
              </a:rPr>
              <a:t>Алена Евдокимова </a:t>
            </a:r>
            <a:endParaRPr lang="ru-RU" altLang="en-US" sz="1800" dirty="0">
              <a:ea typeface="Arial" panose="020B0604020202020204" pitchFamily="34" charset="0"/>
            </a:endParaRPr>
          </a:p>
        </p:txBody>
      </p:sp>
      <p:sp>
        <p:nvSpPr>
          <p:cNvPr id="2051" name="TextBox 3"/>
          <p:cNvSpPr txBox="1"/>
          <p:nvPr/>
        </p:nvSpPr>
        <p:spPr>
          <a:xfrm>
            <a:off x="179388" y="1203325"/>
            <a:ext cx="8640762" cy="138366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ctr">
              <a:spcBef>
                <a:spcPct val="0"/>
              </a:spcBef>
              <a:buNone/>
            </a:pPr>
            <a:r>
              <a:rPr altLang="ru-RU" sz="2800" b="1" dirty="0">
                <a:cs typeface="Arial" panose="020B0604020202020204" pitchFamily="34" charset="0"/>
              </a:rPr>
              <a:t>Star Wars and Angry Birds: морские звезды и кулики-сороки регулируют структуру смешанных поселений </a:t>
            </a:r>
            <a:r>
              <a:rPr altLang="ru-RU" sz="2800" b="1" i="1" dirty="0">
                <a:cs typeface="Arial" panose="020B0604020202020204" pitchFamily="34" charset="0"/>
              </a:rPr>
              <a:t>Myilus edulis</a:t>
            </a:r>
            <a:r>
              <a:rPr altLang="ru-RU" sz="2800" b="1" dirty="0">
                <a:cs typeface="Arial" panose="020B0604020202020204" pitchFamily="34" charset="0"/>
              </a:rPr>
              <a:t> и </a:t>
            </a:r>
            <a:r>
              <a:rPr altLang="ru-RU" sz="2800" b="1" i="1" dirty="0">
                <a:cs typeface="Arial" panose="020B0604020202020204" pitchFamily="34" charset="0"/>
              </a:rPr>
              <a:t>M.trossulus</a:t>
            </a:r>
            <a:r>
              <a:rPr altLang="ru-RU" sz="2800" b="1" dirty="0">
                <a:cs typeface="Arial" panose="020B0604020202020204" pitchFamily="34" charset="0"/>
              </a:rPr>
              <a:t> в Белом море</a:t>
            </a:r>
            <a:endParaRPr altLang="ru-RU" sz="2800" b="1" dirty="0">
              <a:cs typeface="Arial" panose="020B0604020202020204" pitchFamily="34" charset="0"/>
            </a:endParaRPr>
          </a:p>
        </p:txBody>
      </p:sp>
      <p:sp>
        <p:nvSpPr>
          <p:cNvPr id="2052" name="TextBox 4"/>
          <p:cNvSpPr txBox="1"/>
          <p:nvPr/>
        </p:nvSpPr>
        <p:spPr>
          <a:xfrm>
            <a:off x="251143" y="3838258"/>
            <a:ext cx="8640762" cy="107632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ru-RU" altLang="ru-RU" sz="1600" i="1" dirty="0">
                <a:cs typeface="Arial" panose="020B0604020202020204" pitchFamily="34" charset="0"/>
              </a:rPr>
              <a:t>Хайтов В.М..</a:t>
            </a:r>
            <a:r>
              <a:rPr lang="ru-RU" altLang="ru-RU" sz="1600" i="1" baseline="30000" dirty="0">
                <a:cs typeface="Arial" panose="020B0604020202020204" pitchFamily="34" charset="0"/>
              </a:rPr>
              <a:t>1,2,3</a:t>
            </a:r>
            <a:r>
              <a:rPr lang="ru-RU" altLang="ru-RU" sz="1600" i="1" dirty="0">
                <a:cs typeface="Arial" panose="020B0604020202020204" pitchFamily="34" charset="0"/>
              </a:rPr>
              <a:t>, Нматова Р.Б.</a:t>
            </a:r>
            <a:r>
              <a:rPr lang="ru-RU" altLang="ru-RU" sz="1600" i="1" baseline="30000" dirty="0">
                <a:cs typeface="Arial" panose="020B0604020202020204" pitchFamily="34" charset="0"/>
              </a:rPr>
              <a:t>2</a:t>
            </a:r>
            <a:r>
              <a:rPr lang="ru-RU" altLang="ru-RU" sz="1600" i="1" dirty="0">
                <a:cs typeface="Arial" panose="020B0604020202020204" pitchFamily="34" charset="0"/>
              </a:rPr>
              <a:t>, Евдокимова А. И.</a:t>
            </a:r>
            <a:r>
              <a:rPr lang="ru-RU" altLang="ru-RU" sz="1600" i="1" baseline="30000" dirty="0">
                <a:cs typeface="Arial" panose="020B0604020202020204" pitchFamily="34" charset="0"/>
              </a:rPr>
              <a:t>2</a:t>
            </a:r>
            <a:endParaRPr lang="ru-RU" altLang="ru-RU" sz="1600" i="1" dirty="0">
              <a:cs typeface="Arial" panose="020B0604020202020204" pitchFamily="34" charset="0"/>
            </a:endParaRPr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ru-RU" altLang="ru-RU" sz="1600" dirty="0">
                <a:cs typeface="Arial" panose="020B0604020202020204" pitchFamily="34" charset="0"/>
              </a:rPr>
              <a:t>1 Санкт-Петербургский государственный университет, кафедра зоологии беспозвоночных</a:t>
            </a:r>
            <a:endParaRPr lang="ru-RU" altLang="ru-RU" sz="1600" dirty="0">
              <a:cs typeface="Arial" panose="020B0604020202020204" pitchFamily="34" charset="0"/>
            </a:endParaRPr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ru-RU" altLang="ru-RU" sz="1600" dirty="0">
                <a:cs typeface="Arial" panose="020B0604020202020204" pitchFamily="34" charset="0"/>
              </a:rPr>
              <a:t>2 Лаборатория экологии морского бентоса (гидробиологии)</a:t>
            </a:r>
            <a:endParaRPr lang="ru-RU" altLang="ru-RU" sz="1600" dirty="0">
              <a:cs typeface="Arial" panose="020B0604020202020204" pitchFamily="34" charset="0"/>
            </a:endParaRPr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ru-RU" altLang="ru-RU" sz="1600" dirty="0">
                <a:cs typeface="Arial" panose="020B0604020202020204" pitchFamily="34" charset="0"/>
              </a:rPr>
              <a:t>3 Кандалакшский  государственный природный заповедник</a:t>
            </a:r>
            <a:endParaRPr lang="ru-RU" altLang="ru-RU" sz="1600" dirty="0">
              <a:cs typeface="Arial" panose="020B0604020202020204" pitchFamily="34" charset="0"/>
            </a:endParaRPr>
          </a:p>
        </p:txBody>
      </p:sp>
      <p:sp>
        <p:nvSpPr>
          <p:cNvPr id="2053" name="TextBox 5"/>
          <p:cNvSpPr txBox="1">
            <a:spLocks noChangeArrowheads="1"/>
          </p:cNvSpPr>
          <p:nvPr/>
        </p:nvSpPr>
        <p:spPr bwMode="auto">
          <a:xfrm>
            <a:off x="6948488" y="187325"/>
            <a:ext cx="2016125" cy="58356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spcBef>
                <a:spcPct val="0"/>
              </a:spcBef>
              <a:buNone/>
            </a:pPr>
            <a:r>
              <a:rPr lang="ru-RU" altLang="ru-RU" sz="1800" dirty="0">
                <a:solidFill>
                  <a:srgbClr val="31859C"/>
                </a:solidFill>
                <a:cs typeface="Arial" panose="020B0604020202020204" pitchFamily="34" charset="0"/>
              </a:rPr>
              <a:t>Постер № </a:t>
            </a:r>
            <a:r>
              <a:rPr lang="en-US" altLang="ru-RU" b="1" dirty="0">
                <a:solidFill>
                  <a:srgbClr val="31859C"/>
                </a:solidFill>
                <a:cs typeface="Arial" panose="020B0604020202020204" pitchFamily="34" charset="0"/>
              </a:rPr>
              <a:t>E14</a:t>
            </a:r>
            <a:endParaRPr lang="ru-RU" altLang="ru-RU" sz="2400" b="1" dirty="0">
              <a:solidFill>
                <a:srgbClr val="31859C"/>
              </a:solidFill>
              <a:ea typeface="Arial" panose="020B0604020202020204" pitchFamily="34" charset="0"/>
            </a:endParaRPr>
          </a:p>
        </p:txBody>
      </p:sp>
      <p:sp>
        <p:nvSpPr>
          <p:cNvPr id="2054" name="TextBox 6"/>
          <p:cNvSpPr txBox="1"/>
          <p:nvPr/>
        </p:nvSpPr>
        <p:spPr>
          <a:xfrm>
            <a:off x="420688" y="365125"/>
            <a:ext cx="6438900" cy="3698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ru-RU" altLang="ru-RU" sz="1800" dirty="0">
                <a:cs typeface="Arial" panose="020B0604020202020204" pitchFamily="34" charset="0"/>
              </a:rPr>
              <a:t>Беломорская студенческая научная сессия СПбГУ</a:t>
            </a:r>
            <a:r>
              <a:rPr lang="ru-RU" altLang="ru-RU" sz="1600" i="1" dirty="0">
                <a:cs typeface="Arial" panose="020B0604020202020204" pitchFamily="34" charset="0"/>
              </a:rPr>
              <a:t> </a:t>
            </a:r>
            <a:r>
              <a:rPr lang="ru-RU" altLang="ru-RU" sz="1800" dirty="0">
                <a:cs typeface="Arial" panose="020B0604020202020204" pitchFamily="34" charset="0"/>
              </a:rPr>
              <a:t>– 2020</a:t>
            </a:r>
            <a:endParaRPr lang="ru-RU" altLang="ru-RU" sz="1600" dirty="0">
              <a:ea typeface="Arial" panose="020B0604020202020204" pitchFamily="34" charset="0"/>
            </a:endParaRPr>
          </a:p>
        </p:txBody>
      </p:sp>
      <p:pic>
        <p:nvPicPr>
          <p:cNvPr id="2055" name="Рисунок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6325" y="206375"/>
            <a:ext cx="623888" cy="6365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Группа 6"/>
          <p:cNvGrpSpPr/>
          <p:nvPr/>
        </p:nvGrpSpPr>
        <p:grpSpPr>
          <a:xfrm>
            <a:off x="84455" y="537210"/>
            <a:ext cx="2316480" cy="749300"/>
            <a:chOff x="574" y="367"/>
            <a:chExt cx="3846" cy="1180"/>
          </a:xfrm>
        </p:grpSpPr>
        <p:pic>
          <p:nvPicPr>
            <p:cNvPr id="2" name="Изображение 1" descr="Tmorph"/>
            <p:cNvPicPr>
              <a:picLocks noChangeAspect="1"/>
            </p:cNvPicPr>
            <p:nvPr/>
          </p:nvPicPr>
          <p:blipFill>
            <a:blip r:embed="rId1">
              <a:lum bright="18000"/>
            </a:blip>
            <a:srcRect l="9720" r="8970"/>
            <a:stretch>
              <a:fillRect/>
            </a:stretch>
          </p:blipFill>
          <p:spPr>
            <a:xfrm>
              <a:off x="574" y="367"/>
              <a:ext cx="1757" cy="1180"/>
            </a:xfrm>
            <a:prstGeom prst="rect">
              <a:avLst/>
            </a:prstGeom>
          </p:spPr>
        </p:pic>
        <p:pic>
          <p:nvPicPr>
            <p:cNvPr id="3" name="Изображение 2" descr="Emorph"/>
            <p:cNvPicPr>
              <a:picLocks noChangeAspect="1"/>
            </p:cNvPicPr>
            <p:nvPr/>
          </p:nvPicPr>
          <p:blipFill>
            <a:blip r:embed="rId2">
              <a:lum bright="18000"/>
            </a:blip>
            <a:srcRect l="10061" t="50698" r="8970"/>
            <a:stretch>
              <a:fillRect/>
            </a:stretch>
          </p:blipFill>
          <p:spPr>
            <a:xfrm>
              <a:off x="2331" y="367"/>
              <a:ext cx="2089" cy="1180"/>
            </a:xfrm>
            <a:prstGeom prst="rect">
              <a:avLst/>
            </a:prstGeom>
          </p:spPr>
        </p:pic>
        <p:sp>
          <p:nvSpPr>
            <p:cNvPr id="6" name="Стрелка вверх 5"/>
            <p:cNvSpPr/>
            <p:nvPr/>
          </p:nvSpPr>
          <p:spPr>
            <a:xfrm rot="19860000">
              <a:off x="932" y="829"/>
              <a:ext cx="227" cy="351"/>
            </a:xfrm>
            <a:prstGeom prst="upArrow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sp>
        <p:nvSpPr>
          <p:cNvPr id="8" name="Текстовое поле 7"/>
          <p:cNvSpPr txBox="1"/>
          <p:nvPr/>
        </p:nvSpPr>
        <p:spPr>
          <a:xfrm>
            <a:off x="57785" y="15240"/>
            <a:ext cx="24422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 sz="1400"/>
              <a:t>Два вида мидий имеют морфологические различия</a:t>
            </a:r>
            <a:endParaRPr lang="ru-RU" altLang="ru-RU" sz="1400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48260" y="1298575"/>
            <a:ext cx="11264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1200" b="1" u="sng"/>
              <a:t>Т-морфотип</a:t>
            </a:r>
            <a:endParaRPr lang="ru-RU" altLang="en-US" sz="1200" b="1" u="sng"/>
          </a:p>
          <a:p>
            <a:r>
              <a:rPr lang="ru-RU" altLang="en-US" sz="1200"/>
              <a:t>с высокой вероятностью </a:t>
            </a:r>
            <a:r>
              <a:rPr lang="en-US" altLang="en-US" sz="1200" i="1"/>
              <a:t>M.trossulus</a:t>
            </a:r>
            <a:endParaRPr lang="en-US" altLang="en-US" sz="1200" i="1"/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1400175" y="1298575"/>
            <a:ext cx="112649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 sz="1200" b="1" u="sng"/>
              <a:t>E</a:t>
            </a:r>
            <a:r>
              <a:rPr lang="ru-RU" altLang="en-US" sz="1200" b="1" u="sng"/>
              <a:t>-морфотип</a:t>
            </a:r>
            <a:endParaRPr lang="ru-RU" altLang="en-US" sz="1200" b="1" u="sng"/>
          </a:p>
          <a:p>
            <a:r>
              <a:rPr lang="ru-RU" altLang="en-US" sz="1200"/>
              <a:t>с высокой вероятностью </a:t>
            </a:r>
            <a:r>
              <a:rPr lang="en-US" altLang="en-US" sz="1200" i="1"/>
              <a:t>M.edulis</a:t>
            </a:r>
            <a:endParaRPr lang="en-US" altLang="en-US" sz="1200" i="1"/>
          </a:p>
        </p:txBody>
      </p:sp>
      <p:cxnSp>
        <p:nvCxnSpPr>
          <p:cNvPr id="15" name="Прямое соединение 14"/>
          <p:cNvCxnSpPr/>
          <p:nvPr/>
        </p:nvCxnSpPr>
        <p:spPr>
          <a:xfrm>
            <a:off x="2555875" y="0"/>
            <a:ext cx="0" cy="20681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Группа 24"/>
          <p:cNvGrpSpPr/>
          <p:nvPr/>
        </p:nvGrpSpPr>
        <p:grpSpPr>
          <a:xfrm>
            <a:off x="67945" y="2184400"/>
            <a:ext cx="2510155" cy="1334770"/>
            <a:chOff x="4264" y="198"/>
            <a:chExt cx="3478" cy="2055"/>
          </a:xfrm>
        </p:grpSpPr>
        <p:pic>
          <p:nvPicPr>
            <p:cNvPr id="18" name="Изображение 17"/>
            <p:cNvPicPr>
              <a:picLocks noChangeAspect="1"/>
            </p:cNvPicPr>
            <p:nvPr/>
          </p:nvPicPr>
          <p:blipFill>
            <a:blip r:embed="rId3">
              <a:lum contrast="24000"/>
            </a:blip>
            <a:srcRect l="48165"/>
            <a:stretch>
              <a:fillRect/>
            </a:stretch>
          </p:blipFill>
          <p:spPr>
            <a:xfrm>
              <a:off x="5850" y="198"/>
              <a:ext cx="1893" cy="2055"/>
            </a:xfrm>
            <a:prstGeom prst="rect">
              <a:avLst/>
            </a:prstGeom>
          </p:spPr>
        </p:pic>
        <p:pic>
          <p:nvPicPr>
            <p:cNvPr id="20" name="Изображение 19" descr="IMG_1277"/>
            <p:cNvPicPr>
              <a:picLocks noChangeAspect="1"/>
            </p:cNvPicPr>
            <p:nvPr/>
          </p:nvPicPr>
          <p:blipFill>
            <a:blip r:embed="rId4"/>
            <a:srcRect l="24931" t="633" r="30058" b="21667"/>
            <a:stretch>
              <a:fillRect/>
            </a:stretch>
          </p:blipFill>
          <p:spPr>
            <a:xfrm>
              <a:off x="4264" y="199"/>
              <a:ext cx="1586" cy="2054"/>
            </a:xfrm>
            <a:prstGeom prst="rect">
              <a:avLst/>
            </a:prstGeom>
          </p:spPr>
        </p:pic>
      </p:grpSp>
      <p:pic>
        <p:nvPicPr>
          <p:cNvPr id="32" name="Изображение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6365" y="114300"/>
            <a:ext cx="2383155" cy="1724025"/>
          </a:xfrm>
          <a:prstGeom prst="rect">
            <a:avLst/>
          </a:prstGeom>
        </p:spPr>
      </p:pic>
      <p:pic>
        <p:nvPicPr>
          <p:cNvPr id="34" name="Изображение 33" descr="IMG_174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8130" y="114300"/>
            <a:ext cx="2329815" cy="1748155"/>
          </a:xfrm>
          <a:prstGeom prst="rect">
            <a:avLst/>
          </a:prstGeom>
        </p:spPr>
      </p:pic>
      <p:pic>
        <p:nvPicPr>
          <p:cNvPr id="37" name="Изображение 3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2490" y="1862455"/>
            <a:ext cx="3053080" cy="2209800"/>
          </a:xfrm>
          <a:prstGeom prst="rect">
            <a:avLst/>
          </a:prstGeom>
        </p:spPr>
      </p:pic>
      <p:pic>
        <p:nvPicPr>
          <p:cNvPr id="43" name="Изображение 42"/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28130" y="4228465"/>
            <a:ext cx="1512570" cy="1094740"/>
          </a:xfrm>
          <a:prstGeom prst="rect">
            <a:avLst/>
          </a:prstGeom>
        </p:spPr>
      </p:pic>
      <p:pic>
        <p:nvPicPr>
          <p:cNvPr id="45" name="Изображение 44"/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31210" y="4176395"/>
            <a:ext cx="1584960" cy="1146810"/>
          </a:xfrm>
          <a:prstGeom prst="rect">
            <a:avLst/>
          </a:prstGeom>
        </p:spPr>
      </p:pic>
      <p:cxnSp>
        <p:nvCxnSpPr>
          <p:cNvPr id="48" name="Прямое соединение 47"/>
          <p:cNvCxnSpPr/>
          <p:nvPr/>
        </p:nvCxnSpPr>
        <p:spPr>
          <a:xfrm>
            <a:off x="107315" y="2110105"/>
            <a:ext cx="237617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Текстовое поле 48"/>
          <p:cNvSpPr txBox="1"/>
          <p:nvPr/>
        </p:nvSpPr>
        <p:spPr>
          <a:xfrm>
            <a:off x="3442335" y="4495800"/>
            <a:ext cx="283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/>
              <a:t>T</a:t>
            </a:r>
            <a:endParaRPr lang="en-US" altLang="ru-RU"/>
          </a:p>
        </p:txBody>
      </p:sp>
      <p:sp>
        <p:nvSpPr>
          <p:cNvPr id="52" name="Текстовое поле 51"/>
          <p:cNvSpPr txBox="1"/>
          <p:nvPr/>
        </p:nvSpPr>
        <p:spPr>
          <a:xfrm>
            <a:off x="4241165" y="4519930"/>
            <a:ext cx="283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/>
              <a:t>T</a:t>
            </a:r>
            <a:endParaRPr lang="en-US" altLang="ru-RU"/>
          </a:p>
        </p:txBody>
      </p:sp>
      <p:sp>
        <p:nvSpPr>
          <p:cNvPr id="53" name="Текстовое поле 52"/>
          <p:cNvSpPr txBox="1"/>
          <p:nvPr/>
        </p:nvSpPr>
        <p:spPr>
          <a:xfrm>
            <a:off x="6726555" y="4519930"/>
            <a:ext cx="283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/>
              <a:t>T</a:t>
            </a:r>
            <a:endParaRPr lang="en-US" altLang="ru-RU"/>
          </a:p>
        </p:txBody>
      </p:sp>
      <p:sp>
        <p:nvSpPr>
          <p:cNvPr id="54" name="Текстовое поле 53"/>
          <p:cNvSpPr txBox="1"/>
          <p:nvPr/>
        </p:nvSpPr>
        <p:spPr>
          <a:xfrm>
            <a:off x="7525385" y="4544060"/>
            <a:ext cx="283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/>
              <a:t>T</a:t>
            </a:r>
            <a:endParaRPr lang="en-US" altLang="ru-RU"/>
          </a:p>
        </p:txBody>
      </p:sp>
      <p:sp>
        <p:nvSpPr>
          <p:cNvPr id="55" name="Текстовое поле 54"/>
          <p:cNvSpPr txBox="1"/>
          <p:nvPr/>
        </p:nvSpPr>
        <p:spPr>
          <a:xfrm>
            <a:off x="2966720" y="4072255"/>
            <a:ext cx="1053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Живые</a:t>
            </a:r>
            <a:endParaRPr lang="ru-RU" altLang="en-US"/>
          </a:p>
        </p:txBody>
      </p:sp>
      <p:sp>
        <p:nvSpPr>
          <p:cNvPr id="56" name="Текстовое поле 55"/>
          <p:cNvSpPr txBox="1"/>
          <p:nvPr/>
        </p:nvSpPr>
        <p:spPr>
          <a:xfrm>
            <a:off x="4117975" y="4072255"/>
            <a:ext cx="1159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ru-RU" altLang="en-US"/>
              <a:t>Мертвые</a:t>
            </a:r>
            <a:endParaRPr lang="ru-RU" altLang="en-US"/>
          </a:p>
        </p:txBody>
      </p:sp>
      <p:sp>
        <p:nvSpPr>
          <p:cNvPr id="57" name="Текстовое поле 56"/>
          <p:cNvSpPr txBox="1"/>
          <p:nvPr/>
        </p:nvSpPr>
        <p:spPr>
          <a:xfrm>
            <a:off x="6339205" y="4072255"/>
            <a:ext cx="1053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Живые</a:t>
            </a:r>
            <a:endParaRPr lang="ru-RU" altLang="en-US"/>
          </a:p>
        </p:txBody>
      </p:sp>
      <p:sp>
        <p:nvSpPr>
          <p:cNvPr id="58" name="Текстовое поле 57"/>
          <p:cNvSpPr txBox="1"/>
          <p:nvPr/>
        </p:nvSpPr>
        <p:spPr>
          <a:xfrm>
            <a:off x="7490460" y="4072255"/>
            <a:ext cx="1159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ru-RU" altLang="en-US"/>
              <a:t>Мертвые</a:t>
            </a:r>
            <a:endParaRPr lang="ru-RU" altLang="en-US"/>
          </a:p>
        </p:txBody>
      </p:sp>
      <p:pic>
        <p:nvPicPr>
          <p:cNvPr id="59" name="Замещающее содержимое 58"/>
          <p:cNvPicPr>
            <a:picLocks noChangeAspect="1"/>
          </p:cNvPicPr>
          <p:nvPr>
            <p:ph idx="1"/>
          </p:nvPr>
        </p:nvPicPr>
        <p:blipFill>
          <a:blip r:embed="rId10"/>
          <a:stretch>
            <a:fillRect/>
          </a:stretch>
        </p:blipFill>
        <p:spPr>
          <a:xfrm>
            <a:off x="2666365" y="1800860"/>
            <a:ext cx="3224530" cy="2332990"/>
          </a:xfrm>
          <a:prstGeom prst="rect">
            <a:avLst/>
          </a:prstGeom>
        </p:spPr>
      </p:pic>
      <p:pic>
        <p:nvPicPr>
          <p:cNvPr id="4" name="Изображение 3" descr="W_sea_21"/>
          <p:cNvPicPr>
            <a:picLocks noChangeAspect="1"/>
          </p:cNvPicPr>
          <p:nvPr/>
        </p:nvPicPr>
        <p:blipFill>
          <a:blip r:embed="rId11"/>
          <a:srcRect t="11850"/>
          <a:stretch>
            <a:fillRect/>
          </a:stretch>
        </p:blipFill>
        <p:spPr>
          <a:xfrm>
            <a:off x="57785" y="3572510"/>
            <a:ext cx="2540635" cy="149733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619</Words>
  <Application>WPS Presentation</Application>
  <PresentationFormat>Экран (16:9)</PresentationFormat>
  <Paragraphs>37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1" baseType="lpstr">
      <vt:lpstr>Arial</vt:lpstr>
      <vt:lpstr>SimSun</vt:lpstr>
      <vt:lpstr>Wingdings</vt:lpstr>
      <vt:lpstr>Calibri</vt:lpstr>
      <vt:lpstr>Microsoft YaHei</vt:lpstr>
      <vt:lpstr/>
      <vt:lpstr>Arial Unicode MS</vt:lpstr>
      <vt:lpstr>Segoe Print</vt:lpstr>
      <vt:lpstr>Тема Office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olivia</dc:creator>
  <cp:lastModifiedBy>polyd</cp:lastModifiedBy>
  <cp:revision>17</cp:revision>
  <dcterms:created xsi:type="dcterms:W3CDTF">2017-06-21T20:42:00Z</dcterms:created>
  <dcterms:modified xsi:type="dcterms:W3CDTF">2020-01-31T17:34:32Z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1049-10.2.0.7646</vt:lpwstr>
  </property>
</Properties>
</file>

<file path=docProps/thumbnail.jpeg>
</file>